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6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4/17/2024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4/17/2024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4/17/2024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7EAF463A-BC7C-46EE-9F1E-7F377CCA4891}" type="datetimeFigureOut">
              <a:rPr lang="en-US" smtClean="0"/>
              <a:pPr/>
              <a:t>4/17/2024</a:t>
            </a:fld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4/17/2024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4/17/2024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4/17/2024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EAF463A-BC7C-46EE-9F1E-7F377CCA4891}" type="datetimeFigureOut">
              <a:rPr lang="en-US" smtClean="0"/>
              <a:pPr/>
              <a:t>4/17/2024</a:t>
            </a:fld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4/17/2024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7EAF463A-BC7C-46EE-9F1E-7F377CCA4891}" type="datetimeFigureOut">
              <a:rPr lang="en-US" smtClean="0"/>
              <a:pPr/>
              <a:t>4/17/2024</a:t>
            </a:fld>
            <a:endParaRPr lang="en-US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EAF463A-BC7C-46EE-9F1E-7F377CCA4891}" type="datetimeFigureOut">
              <a:rPr lang="en-US" smtClean="0"/>
              <a:pPr/>
              <a:t>4/17/2024</a:t>
            </a:fld>
            <a:endParaRPr lang="en-US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4/17/2024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6000" y="1905000"/>
            <a:ext cx="6172200" cy="16002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8000" dirty="0" smtClean="0"/>
              <a:t>Рефлексия</a:t>
            </a:r>
            <a:br>
              <a:rPr lang="ru-RU" sz="8000" dirty="0" smtClean="0"/>
            </a:br>
            <a:r>
              <a:rPr lang="ru-RU" sz="2000" dirty="0" smtClean="0"/>
              <a:t>на уроках технологии</a:t>
            </a:r>
            <a:endParaRPr lang="ru-RU" sz="8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Павлов Алексей\Desktop\Новая папка (2)\171316091997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599" y="381000"/>
            <a:ext cx="8147077" cy="611735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3" name="Picture 7" descr="C:\Users\Павлов Алексей\Downloads\2024-04-17_20-51-3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228600"/>
            <a:ext cx="8446230" cy="6324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6000" y="1600200"/>
            <a:ext cx="6324600" cy="2438400"/>
          </a:xfrm>
        </p:spPr>
        <p:txBody>
          <a:bodyPr>
            <a:normAutofit/>
          </a:bodyPr>
          <a:lstStyle/>
          <a:p>
            <a:pPr algn="ctr"/>
            <a:r>
              <a:rPr lang="ru-RU" sz="8000" dirty="0" smtClean="0"/>
              <a:t>Рефлексия</a:t>
            </a:r>
            <a:br>
              <a:rPr lang="ru-RU" sz="8000" dirty="0" smtClean="0"/>
            </a:br>
            <a:r>
              <a:rPr lang="ru-RU" sz="2400" dirty="0" smtClean="0"/>
              <a:t>является обязательным этапом в структуре урока, соответствующего требованиям ФГОС 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6000" y="1600200"/>
            <a:ext cx="6324600" cy="35814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8000" dirty="0" smtClean="0"/>
              <a:t>Для чего нужна рефлексия?</a:t>
            </a:r>
            <a:br>
              <a:rPr lang="ru-RU" sz="8000" dirty="0" smtClean="0"/>
            </a:b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143000"/>
            <a:ext cx="9144000" cy="3429000"/>
          </a:xfrm>
        </p:spPr>
        <p:txBody>
          <a:bodyPr>
            <a:normAutofit/>
          </a:bodyPr>
          <a:lstStyle/>
          <a:p>
            <a:pPr algn="ctr"/>
            <a:r>
              <a:rPr lang="ru-RU" sz="4800" dirty="0" smtClean="0"/>
              <a:t>- Самостоятельность</a:t>
            </a:r>
            <a:br>
              <a:rPr lang="ru-RU" sz="4800" dirty="0" smtClean="0"/>
            </a:br>
            <a:r>
              <a:rPr lang="ru-RU" sz="4800" dirty="0" smtClean="0"/>
              <a:t>- Предприимчивость</a:t>
            </a:r>
            <a:br>
              <a:rPr lang="ru-RU" sz="4800" dirty="0" smtClean="0"/>
            </a:br>
            <a:r>
              <a:rPr lang="ru-RU" sz="4800" dirty="0" smtClean="0"/>
              <a:t>- Конкурентоспособност</a:t>
            </a:r>
            <a:r>
              <a:rPr lang="ru-RU" sz="4800" dirty="0" smtClean="0"/>
              <a:t>ь</a:t>
            </a:r>
            <a:r>
              <a:rPr lang="ru-RU" sz="8000" dirty="0" smtClean="0"/>
              <a:t/>
            </a:r>
            <a:br>
              <a:rPr lang="ru-RU" sz="8000" dirty="0" smtClean="0"/>
            </a:b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9144000" cy="1524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800" dirty="0" smtClean="0"/>
              <a:t>Символическая</a:t>
            </a:r>
            <a:br>
              <a:rPr lang="ru-RU" sz="4800" dirty="0" smtClean="0"/>
            </a:br>
            <a:r>
              <a:rPr lang="ru-RU" sz="3200" dirty="0" smtClean="0"/>
              <a:t>(карточки, жетоны и пр.)</a:t>
            </a:r>
            <a:r>
              <a:rPr lang="ru-RU" sz="8000" dirty="0" smtClean="0"/>
              <a:t/>
            </a:r>
            <a:br>
              <a:rPr lang="ru-RU" sz="8000" dirty="0" smtClean="0"/>
            </a:br>
            <a:endParaRPr lang="ru-RU" sz="2400" dirty="0"/>
          </a:p>
        </p:txBody>
      </p:sp>
      <p:pic>
        <p:nvPicPr>
          <p:cNvPr id="1026" name="Picture 2" descr="C:\Users\Павлов Алексей\Desktop\Мамино\3fcdcc14aa3187d83a971c89583f0fc835.jpg"/>
          <p:cNvPicPr>
            <a:picLocks noChangeAspect="1" noChangeArrowheads="1"/>
          </p:cNvPicPr>
          <p:nvPr/>
        </p:nvPicPr>
        <p:blipFill>
          <a:blip r:embed="rId2"/>
          <a:srcRect l="2436" t="12908" r="6592" b="6615"/>
          <a:stretch>
            <a:fillRect/>
          </a:stretch>
        </p:blipFill>
        <p:spPr bwMode="auto">
          <a:xfrm>
            <a:off x="2575620" y="2133600"/>
            <a:ext cx="5273669" cy="3505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28600"/>
            <a:ext cx="9144000" cy="5410200"/>
          </a:xfrm>
        </p:spPr>
        <p:txBody>
          <a:bodyPr>
            <a:normAutofit/>
          </a:bodyPr>
          <a:lstStyle/>
          <a:p>
            <a:pPr algn="ctr"/>
            <a:r>
              <a:rPr lang="ru-RU" sz="4800" dirty="0" smtClean="0"/>
              <a:t>Устная рефлексия</a:t>
            </a:r>
            <a:br>
              <a:rPr lang="ru-RU" sz="4800" dirty="0" smtClean="0"/>
            </a:br>
            <a:r>
              <a:rPr lang="ru-RU" sz="4800" dirty="0" smtClean="0"/>
              <a:t/>
            </a:r>
            <a:br>
              <a:rPr lang="ru-RU" sz="4800" dirty="0" smtClean="0"/>
            </a:br>
            <a:r>
              <a:rPr lang="ru-RU" sz="4000" dirty="0" smtClean="0"/>
              <a:t>- Я узнал…</a:t>
            </a:r>
            <a:br>
              <a:rPr lang="ru-RU" sz="4000" dirty="0" smtClean="0"/>
            </a:br>
            <a:r>
              <a:rPr lang="ru-RU" sz="4000" dirty="0" smtClean="0"/>
              <a:t>- Я научился…</a:t>
            </a:r>
            <a:br>
              <a:rPr lang="ru-RU" sz="4000" dirty="0" smtClean="0"/>
            </a:br>
            <a:r>
              <a:rPr lang="ru-RU" sz="4000" dirty="0" smtClean="0"/>
              <a:t>- Я закрепил…</a:t>
            </a:r>
            <a:r>
              <a:rPr lang="ru-RU" sz="4800" dirty="0" smtClean="0"/>
              <a:t/>
            </a:r>
            <a:br>
              <a:rPr lang="ru-RU" sz="4800" dirty="0" smtClean="0"/>
            </a:br>
            <a:r>
              <a:rPr lang="ru-RU" sz="8000" dirty="0" smtClean="0"/>
              <a:t/>
            </a:r>
            <a:br>
              <a:rPr lang="ru-RU" sz="8000" dirty="0" smtClean="0"/>
            </a:b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57200"/>
            <a:ext cx="9144000" cy="4495800"/>
          </a:xfrm>
        </p:spPr>
        <p:txBody>
          <a:bodyPr>
            <a:normAutofit/>
          </a:bodyPr>
          <a:lstStyle/>
          <a:p>
            <a:pPr algn="ctr"/>
            <a:r>
              <a:rPr lang="ru-RU" sz="4800" dirty="0" smtClean="0"/>
              <a:t>Письменная рефлексия</a:t>
            </a:r>
            <a:br>
              <a:rPr lang="ru-RU" sz="4800" dirty="0" smtClean="0"/>
            </a:br>
            <a:r>
              <a:rPr lang="ru-RU" sz="4800" dirty="0" smtClean="0"/>
              <a:t/>
            </a:r>
            <a:br>
              <a:rPr lang="ru-RU" sz="4800" dirty="0" smtClean="0"/>
            </a:br>
            <a:r>
              <a:rPr lang="ru-RU" sz="4800" dirty="0" smtClean="0"/>
              <a:t/>
            </a:r>
            <a:br>
              <a:rPr lang="ru-RU" sz="4800" dirty="0" smtClean="0"/>
            </a:br>
            <a:r>
              <a:rPr lang="ru-RU" sz="8000" dirty="0" smtClean="0"/>
              <a:t/>
            </a:r>
            <a:br>
              <a:rPr lang="ru-RU" sz="8000" dirty="0" smtClean="0"/>
            </a:b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" y="152400"/>
            <a:ext cx="9372600" cy="61722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800" dirty="0" smtClean="0"/>
              <a:t/>
            </a:r>
            <a:br>
              <a:rPr lang="ru-RU" sz="4800" dirty="0" smtClean="0"/>
            </a:br>
            <a:r>
              <a:rPr lang="ru-RU" sz="4800" dirty="0" smtClean="0"/>
              <a:t>Метод «Ресторан»</a:t>
            </a:r>
            <a:br>
              <a:rPr lang="ru-RU" sz="4800" dirty="0" smtClean="0"/>
            </a:br>
            <a:r>
              <a:rPr lang="ru-RU" sz="4800" dirty="0" smtClean="0"/>
              <a:t/>
            </a:r>
            <a:br>
              <a:rPr lang="ru-RU" sz="4800" dirty="0" smtClean="0"/>
            </a:br>
            <a:r>
              <a:rPr lang="ru-RU" sz="4800" dirty="0" smtClean="0"/>
              <a:t>- </a:t>
            </a:r>
            <a:r>
              <a:rPr lang="ru-RU" sz="4000" dirty="0" smtClean="0"/>
              <a:t>Я съел бы ещё этого…</a:t>
            </a:r>
            <a:br>
              <a:rPr lang="ru-RU" sz="4000" dirty="0" smtClean="0"/>
            </a:br>
            <a:r>
              <a:rPr lang="ru-RU" sz="4000" dirty="0" smtClean="0"/>
              <a:t>- Больше всего мне понравилось…</a:t>
            </a:r>
            <a:br>
              <a:rPr lang="ru-RU" sz="4000" dirty="0" smtClean="0"/>
            </a:br>
            <a:r>
              <a:rPr lang="ru-RU" sz="4000" dirty="0" smtClean="0"/>
              <a:t>- Я почти переварил…</a:t>
            </a:r>
            <a:br>
              <a:rPr lang="ru-RU" sz="4000" dirty="0" smtClean="0"/>
            </a:br>
            <a:r>
              <a:rPr lang="ru-RU" sz="4000" dirty="0" smtClean="0"/>
              <a:t>- Я переел…</a:t>
            </a:r>
            <a:br>
              <a:rPr lang="ru-RU" sz="4000" dirty="0" smtClean="0"/>
            </a:br>
            <a:r>
              <a:rPr lang="ru-RU" sz="4000" dirty="0" smtClean="0"/>
              <a:t>- Пожалуйста, добавьте…</a:t>
            </a:r>
            <a:r>
              <a:rPr lang="ru-RU" sz="4800" dirty="0" smtClean="0"/>
              <a:t/>
            </a:r>
            <a:br>
              <a:rPr lang="ru-RU" sz="4800" dirty="0" smtClean="0"/>
            </a:br>
            <a:r>
              <a:rPr lang="ru-RU" sz="8000" dirty="0" smtClean="0"/>
              <a:t/>
            </a:r>
            <a:br>
              <a:rPr lang="ru-RU" sz="8000" dirty="0" smtClean="0"/>
            </a:b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Павлов Алексей\Desktop\Новая папка (2)\17133756437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152400"/>
            <a:ext cx="4368800" cy="3276600"/>
          </a:xfrm>
          <a:prstGeom prst="rect">
            <a:avLst/>
          </a:prstGeom>
          <a:noFill/>
        </p:spPr>
      </p:pic>
      <p:pic>
        <p:nvPicPr>
          <p:cNvPr id="2051" name="Picture 3" descr="C:\Users\Павлов Алексей\Desktop\Новая папка (2)\171337564370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43400" y="3200400"/>
            <a:ext cx="4572001" cy="3429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41</TotalTime>
  <Words>14</Words>
  <PresentationFormat>Экран (4:3)</PresentationFormat>
  <Paragraphs>8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Эркер</vt:lpstr>
      <vt:lpstr>Рефлексия на уроках технологии</vt:lpstr>
      <vt:lpstr>Рефлексия является обязательным этапом в структуре урока, соответствующего требованиям ФГОС </vt:lpstr>
      <vt:lpstr>Для чего нужна рефлексия? </vt:lpstr>
      <vt:lpstr>- Самостоятельность - Предприимчивость - Конкурентоспособность </vt:lpstr>
      <vt:lpstr>Символическая (карточки, жетоны и пр.) </vt:lpstr>
      <vt:lpstr>Устная рефлексия  - Я узнал… - Я научился… - Я закрепил…  </vt:lpstr>
      <vt:lpstr>Письменная рефлексия    </vt:lpstr>
      <vt:lpstr> Метод «Ресторан»  - Я съел бы ещё этого… - Больше всего мне понравилось… - Я почти переварил… - Я переел… - Пожалуйста, добавьте…  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Рефлексия на уроках технологии</dc:title>
  <dc:creator>Павлов Алексей</dc:creator>
  <cp:lastModifiedBy>Павлов Алексей</cp:lastModifiedBy>
  <cp:revision>5</cp:revision>
  <dcterms:created xsi:type="dcterms:W3CDTF">2024-04-17T17:08:10Z</dcterms:created>
  <dcterms:modified xsi:type="dcterms:W3CDTF">2024-04-17T17:59:59Z</dcterms:modified>
</cp:coreProperties>
</file>